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hivo Black" charset="1" panose="020B0A03020202020B04"/>
      <p:regular r:id="rId19"/>
    </p:embeddedFont>
    <p:embeddedFont>
      <p:font typeface="Garet Bold" charset="1" panose="00000000000000000000"/>
      <p:regular r:id="rId20"/>
    </p:embeddedFont>
    <p:embeddedFont>
      <p:font typeface="Garet" charset="1" panose="00000000000000000000"/>
      <p:regular r:id="rId21"/>
    </p:embeddedFont>
    <p:embeddedFont>
      <p:font typeface="Garet Light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8.png" Type="http://schemas.openxmlformats.org/officeDocument/2006/relationships/image"/><Relationship Id="rId18" Target="../media/image9.svg" Type="http://schemas.openxmlformats.org/officeDocument/2006/relationships/image"/><Relationship Id="rId19" Target="../media/image36.png" Type="http://schemas.openxmlformats.org/officeDocument/2006/relationships/image"/><Relationship Id="rId2" Target="../media/image1.jpeg" Type="http://schemas.openxmlformats.org/officeDocument/2006/relationships/image"/><Relationship Id="rId20" Target="../media/image37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26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797433" cy="707541"/>
          </a:xfrm>
          <a:custGeom>
            <a:avLst/>
            <a:gdLst/>
            <a:ahLst/>
            <a:cxnLst/>
            <a:rect r="r" b="b" t="t" l="l"/>
            <a:pathLst>
              <a:path h="707541" w="797433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85470" y="6394076"/>
            <a:ext cx="9373830" cy="3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 a subtitle or the company tagline here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77224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NAME OF PROJECT: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66251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Write here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94796" y="8677224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94796" y="8966251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Write here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60892" y="8677224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TO: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0892" y="8966251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Write here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68701" y="990600"/>
            <a:ext cx="4321082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Add company name here | MM/DD/YYYY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8760" y="954405"/>
            <a:ext cx="517054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presentation has live captioning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750642" y="982048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8" y="0"/>
                </a:lnTo>
                <a:lnTo>
                  <a:pt x="338118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485854" y="3950633"/>
            <a:ext cx="10773446" cy="2304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</a:t>
            </a:r>
          </a:p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BRIEF DECK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39036"/>
            <a:ext cx="7203393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10/10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05590" y="8892540"/>
            <a:ext cx="575371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5738073"/>
            <a:ext cx="21495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E-mail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8247" y="5712038"/>
            <a:ext cx="536230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hello@reallygreatsite.com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330711"/>
            <a:ext cx="21495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Social Media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8247" y="6304676"/>
            <a:ext cx="536230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@reallygreatsite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23349"/>
            <a:ext cx="21495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Phone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78247" y="6897314"/>
            <a:ext cx="536230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+123-456-7890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515987"/>
            <a:ext cx="21495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Address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78247" y="7489952"/>
            <a:ext cx="536230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123 Anywhere St., Any City, ST 12345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803775"/>
            <a:ext cx="476468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CONTACT US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8559" y="1438574"/>
            <a:ext cx="3493612" cy="1759510"/>
          </a:xfrm>
          <a:custGeom>
            <a:avLst/>
            <a:gdLst/>
            <a:ahLst/>
            <a:cxnLst/>
            <a:rect r="r" b="b" t="t" l="l"/>
            <a:pathLst>
              <a:path h="1759510" w="3493612">
                <a:moveTo>
                  <a:pt x="0" y="0"/>
                </a:moveTo>
                <a:lnTo>
                  <a:pt x="3493612" y="0"/>
                </a:lnTo>
                <a:lnTo>
                  <a:pt x="3493612" y="1759510"/>
                </a:lnTo>
                <a:lnTo>
                  <a:pt x="0" y="175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9199" y="1438574"/>
            <a:ext cx="2008120" cy="1781750"/>
          </a:xfrm>
          <a:custGeom>
            <a:avLst/>
            <a:gdLst/>
            <a:ahLst/>
            <a:cxnLst/>
            <a:rect r="r" b="b" t="t" l="l"/>
            <a:pathLst>
              <a:path h="1781750" w="2008120">
                <a:moveTo>
                  <a:pt x="0" y="0"/>
                </a:moveTo>
                <a:lnTo>
                  <a:pt x="2008120" y="0"/>
                </a:lnTo>
                <a:lnTo>
                  <a:pt x="2008120" y="1781749"/>
                </a:lnTo>
                <a:lnTo>
                  <a:pt x="0" y="1781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98559" y="3800774"/>
            <a:ext cx="3493612" cy="3493612"/>
          </a:xfrm>
          <a:custGeom>
            <a:avLst/>
            <a:gdLst/>
            <a:ahLst/>
            <a:cxnLst/>
            <a:rect r="r" b="b" t="t" l="l"/>
            <a:pathLst>
              <a:path h="3493612" w="3493612">
                <a:moveTo>
                  <a:pt x="0" y="0"/>
                </a:moveTo>
                <a:lnTo>
                  <a:pt x="3493612" y="0"/>
                </a:lnTo>
                <a:lnTo>
                  <a:pt x="3493612" y="3493612"/>
                </a:lnTo>
                <a:lnTo>
                  <a:pt x="0" y="3493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48272" y="1438574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48272" y="6126134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48272" y="7989418"/>
            <a:ext cx="2611028" cy="1020674"/>
          </a:xfrm>
          <a:custGeom>
            <a:avLst/>
            <a:gdLst/>
            <a:ahLst/>
            <a:cxnLst/>
            <a:rect r="r" b="b" t="t" l="l"/>
            <a:pathLst>
              <a:path h="1020674" w="2611028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98559" y="7894461"/>
            <a:ext cx="3493612" cy="1200532"/>
          </a:xfrm>
          <a:custGeom>
            <a:avLst/>
            <a:gdLst/>
            <a:ahLst/>
            <a:cxnLst/>
            <a:rect r="r" b="b" t="t" l="l"/>
            <a:pathLst>
              <a:path h="1200532" w="3493612">
                <a:moveTo>
                  <a:pt x="0" y="0"/>
                </a:moveTo>
                <a:lnTo>
                  <a:pt x="3493612" y="0"/>
                </a:lnTo>
                <a:lnTo>
                  <a:pt x="3493612" y="1200532"/>
                </a:lnTo>
                <a:lnTo>
                  <a:pt x="0" y="12005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45187" y="3960992"/>
            <a:ext cx="1916143" cy="1505043"/>
          </a:xfrm>
          <a:custGeom>
            <a:avLst/>
            <a:gdLst/>
            <a:ahLst/>
            <a:cxnLst/>
            <a:rect r="r" b="b" t="t" l="l"/>
            <a:pathLst>
              <a:path h="1505043" w="1916143">
                <a:moveTo>
                  <a:pt x="0" y="0"/>
                </a:moveTo>
                <a:lnTo>
                  <a:pt x="1916144" y="0"/>
                </a:lnTo>
                <a:lnTo>
                  <a:pt x="1916144" y="1505044"/>
                </a:lnTo>
                <a:lnTo>
                  <a:pt x="0" y="15050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65507" y="6126134"/>
            <a:ext cx="2167480" cy="1087681"/>
          </a:xfrm>
          <a:custGeom>
            <a:avLst/>
            <a:gdLst/>
            <a:ahLst/>
            <a:cxnLst/>
            <a:rect r="r" b="b" t="t" l="l"/>
            <a:pathLst>
              <a:path h="1087681" w="2167480">
                <a:moveTo>
                  <a:pt x="0" y="0"/>
                </a:moveTo>
                <a:lnTo>
                  <a:pt x="2167480" y="0"/>
                </a:lnTo>
                <a:lnTo>
                  <a:pt x="2167480" y="1087681"/>
                </a:lnTo>
                <a:lnTo>
                  <a:pt x="0" y="10876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06927" y="7752407"/>
            <a:ext cx="1484639" cy="1484639"/>
          </a:xfrm>
          <a:custGeom>
            <a:avLst/>
            <a:gdLst/>
            <a:ahLst/>
            <a:cxnLst/>
            <a:rect r="r" b="b" t="t" l="l"/>
            <a:pathLst>
              <a:path h="1484639" w="1484639">
                <a:moveTo>
                  <a:pt x="0" y="0"/>
                </a:moveTo>
                <a:lnTo>
                  <a:pt x="1484640" y="0"/>
                </a:lnTo>
                <a:lnTo>
                  <a:pt x="1484640" y="1484639"/>
                </a:lnTo>
                <a:lnTo>
                  <a:pt x="0" y="14846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247775"/>
            <a:ext cx="6118024" cy="123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</a:t>
            </a:r>
          </a:p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159984"/>
            <a:ext cx="608433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 THESE DESIGN RESOURCES IN YOUR CANVA PRESENTATION. HAPPY DESIGNING! 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DELETE OR HIDE THIS PAGE BEFORE PRESENTING.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841721" y="2092181"/>
          <a:ext cx="10417579" cy="6102638"/>
        </p:xfrm>
        <a:graphic>
          <a:graphicData uri="http://schemas.openxmlformats.org/drawingml/2006/table">
            <a:tbl>
              <a:tblPr/>
              <a:tblGrid>
                <a:gridCol w="5208789"/>
                <a:gridCol w="5208789"/>
              </a:tblGrid>
              <a:tr h="14437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B for blur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 for confetti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37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D for a drumroll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 for mic drop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37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O for bubbles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Q for quiet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13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U for unveil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Any number from 0-9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for a timer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5793388" y="7137736"/>
            <a:ext cx="1641362" cy="2114167"/>
          </a:xfrm>
          <a:custGeom>
            <a:avLst/>
            <a:gdLst/>
            <a:ahLst/>
            <a:cxnLst/>
            <a:rect r="r" b="b" t="t" l="l"/>
            <a:pathLst>
              <a:path h="2114167" w="1641362">
                <a:moveTo>
                  <a:pt x="0" y="0"/>
                </a:moveTo>
                <a:lnTo>
                  <a:pt x="1641362" y="0"/>
                </a:lnTo>
                <a:lnTo>
                  <a:pt x="1641362" y="2114166"/>
                </a:lnTo>
                <a:lnTo>
                  <a:pt x="0" y="2114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47775"/>
            <a:ext cx="5585369" cy="123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</a:t>
            </a:r>
          </a:p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81337"/>
            <a:ext cx="5078095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FIND THE MAGIC AND FUN IN PRESENTING WITH CANVA PRESENTATIONS. PRESS THE FOLLOWING KEYS WHILE ON PRESENT MODE! 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DELETE OR HIDE THIS PAGE BEFORE PRESENTING.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230341" y="1538288"/>
          <a:ext cx="9762259" cy="7210425"/>
        </p:xfrm>
        <a:graphic>
          <a:graphicData uri="http://schemas.openxmlformats.org/drawingml/2006/table">
            <a:tbl>
              <a:tblPr/>
              <a:tblGrid>
                <a:gridCol w="8386265"/>
              </a:tblGrid>
              <a:tr h="1201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Click the Share button on the top right corner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of your screen and select 'Present and Record.'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1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Click ‘Go to recording studio,’ where you can choose the video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and audio source for your video presentation.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1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Feel free to choose the ‘No camera’ option and record your voice only.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97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Start recording, and press pause in between takes if you have 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Once you're done, download your Canva Presentation in MP4 file format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or get a link to your Talking Presentation and share it with others. 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1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You can also record a video inside the editor!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Go to 'Uploads' and click on 'Record yourself'.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028700" y="7829356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47775"/>
            <a:ext cx="5660824" cy="123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</a:t>
            </a:r>
          </a:p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08960"/>
            <a:ext cx="5814060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PRESENTING LIVE NOT YOUR THING? NO WORRIES! RECORD YOUR CANVA PRESENTATION YOUR AUDIENCE CAN WATCH AT THEIR OWN PACE. 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DON'T FORGET TO DELETE OR HIDE THIS PAGE BEFORE PRESENTING.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199594" y="1814513"/>
          <a:ext cx="6511183" cy="6572250"/>
        </p:xfrm>
        <a:graphic>
          <a:graphicData uri="http://schemas.openxmlformats.org/drawingml/2006/table">
            <a:tbl>
              <a:tblPr/>
              <a:tblGrid>
                <a:gridCol w="866395"/>
                <a:gridCol w="5025021"/>
              </a:tblGrid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Goals and company vision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Target Audience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Competition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Timeline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Message from project founder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Contacts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3434" y="0"/>
            <a:ext cx="7201132" cy="10287000"/>
            <a:chOff x="0" y="0"/>
            <a:chExt cx="960150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983" t="0" r="52377" b="0"/>
            <a:stretch>
              <a:fillRect/>
            </a:stretch>
          </p:blipFill>
          <p:spPr>
            <a:xfrm flipH="false" flipV="false">
              <a:off x="0" y="0"/>
              <a:ext cx="9601509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3430366" y="4880657"/>
            <a:ext cx="382893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Introduce the project. Provide a quick background and rationale. Briefly share its overall scope as well as expected outcomes.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2166" y="4073525"/>
            <a:ext cx="3120902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Introduce the project. Provide a quick background and rationale. Briefly share its overall scope as well as expected outcomes.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134" y="4073525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7601" y="1129691"/>
            <a:ext cx="3120902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Introduce the project. Provide a quick background and rationale. Briefly share its overall scope as well as expected outcomes.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29691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5907" y="4001198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05427" y="8892540"/>
            <a:ext cx="415387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569" y="7017359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6732" y="7017359"/>
            <a:ext cx="3120902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Introduce the project. Provide a quick background and rationale. Briefly share its overall scope as well as expected outcomes.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95936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07737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19538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159450" y="-140976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57564"/>
            <a:ext cx="7279037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Objectives and 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04/10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90994"/>
            <a:ext cx="882335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Clarify the project's main overall objectives and goals.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40501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020" y="7078855"/>
            <a:ext cx="501635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Elaborate on the first</a:t>
            </a:r>
          </a:p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goal here.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35821" y="7078855"/>
            <a:ext cx="501635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Elaborate on the first</a:t>
            </a:r>
          </a:p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goal here.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52302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7622" y="7078855"/>
            <a:ext cx="501635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Elaborate on the first</a:t>
            </a:r>
          </a:p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goal here.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886898"/>
            <a:ext cx="5489373" cy="4121056"/>
            <a:chOff x="0" y="0"/>
            <a:chExt cx="8916670" cy="66940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l="0" t="-69907" r="0" b="-3245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5279046"/>
            <a:ext cx="5489373" cy="4121056"/>
            <a:chOff x="0" y="0"/>
            <a:chExt cx="8916670" cy="6694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4"/>
              <a:stretch>
                <a:fillRect l="-5663" t="0" r="-566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55907" y="4218713"/>
            <a:ext cx="7203393" cy="78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Target Audience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51860" y="5712804"/>
            <a:ext cx="800744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Identify the key audiences for which</a:t>
            </a:r>
          </a:p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project is intended.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09650"/>
            <a:ext cx="81153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Competition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7082" y="2365608"/>
            <a:ext cx="8076918" cy="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Introduce the company's main competitors.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110" y="846594"/>
            <a:ext cx="9974597" cy="841313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3796030"/>
            <a:ext cx="7664150" cy="815442"/>
            <a:chOff x="0" y="0"/>
            <a:chExt cx="10218867" cy="10872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Competitor #1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Write an observation about the competitor.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7082" y="5468744"/>
            <a:ext cx="7664150" cy="815442"/>
            <a:chOff x="0" y="0"/>
            <a:chExt cx="10218867" cy="10872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Competitor #2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Write an observation about the competitor.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141436"/>
            <a:ext cx="7664150" cy="815442"/>
            <a:chOff x="0" y="0"/>
            <a:chExt cx="10218867" cy="10872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Competitor #3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Write an observation about the competitor.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8700" y="4292535"/>
            <a:ext cx="13838306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074698" y="3103895"/>
            <a:ext cx="1629446" cy="2396244"/>
          </a:xfrm>
          <a:custGeom>
            <a:avLst/>
            <a:gdLst/>
            <a:ahLst/>
            <a:cxnLst/>
            <a:rect r="r" b="b" t="t" l="l"/>
            <a:pathLst>
              <a:path h="2396244" w="1629446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62887"/>
            <a:ext cx="5683548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27374"/>
            <a:ext cx="672056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Briefly discuss the key dates for the project.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67082" y="5640615"/>
            <a:ext cx="2277734" cy="1177392"/>
            <a:chOff x="0" y="0"/>
            <a:chExt cx="3036979" cy="156985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303697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1st Quarter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22859"/>
              <a:ext cx="3036979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List a milestone or deadline.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05388" y="5640615"/>
            <a:ext cx="2277734" cy="1177392"/>
            <a:chOff x="0" y="0"/>
            <a:chExt cx="3036979" cy="156985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303697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2nd Quarter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22859"/>
              <a:ext cx="3036979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List a milestone or deadline.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982075" y="5640615"/>
            <a:ext cx="2277734" cy="1177392"/>
            <a:chOff x="0" y="0"/>
            <a:chExt cx="3036979" cy="156985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03697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3rd Quarter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22859"/>
              <a:ext cx="3036979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List a milestone or deadline.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63582" y="5640615"/>
            <a:ext cx="4123962" cy="1177392"/>
            <a:chOff x="0" y="0"/>
            <a:chExt cx="5498615" cy="156985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549861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4th Quarter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22859"/>
              <a:ext cx="5498615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List the expected wrap-up date for the project.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005388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982075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958763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012930" y="2215233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40876" t="0" r="-921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161405"/>
            <a:ext cx="7203393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Message from project founder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234879"/>
            <a:ext cx="8007440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50509" y="2938298"/>
            <a:ext cx="3261144" cy="3261144"/>
            <a:chOff x="0" y="0"/>
            <a:chExt cx="8790178" cy="87901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3"/>
              <a:stretch>
                <a:fillRect l="0" t="-12812" r="0" b="-3718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425788" y="2938298"/>
            <a:ext cx="3261144" cy="3261144"/>
            <a:chOff x="0" y="0"/>
            <a:chExt cx="8790178" cy="8790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4"/>
              <a:stretch>
                <a:fillRect l="-43876" t="0" r="-6217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601067" y="2938298"/>
            <a:ext cx="3261144" cy="3261144"/>
            <a:chOff x="0" y="0"/>
            <a:chExt cx="8790178" cy="8790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5"/>
              <a:stretch>
                <a:fillRect l="-130218" t="-1015" r="-86305" b="-11039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776346" y="2938298"/>
            <a:ext cx="3261144" cy="3261144"/>
            <a:chOff x="0" y="0"/>
            <a:chExt cx="8790178" cy="87901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6"/>
              <a:stretch>
                <a:fillRect l="0" t="-4593" r="0" b="-45219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568735" y="76588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44014" y="76588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919293" y="76588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94572" y="76588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542303" y="1123950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09/10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5229" y="6547601"/>
            <a:ext cx="3931704" cy="3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b="true" sz="19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Project Manager's Name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8721" y="6547601"/>
            <a:ext cx="4175279" cy="3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b="true" sz="19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Project Manager's Name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0509" y="7033397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Add role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25788" y="7033397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Add role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74347" y="6547601"/>
            <a:ext cx="4114584" cy="3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b="true" sz="19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Project Manager's Name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01067" y="7033397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Add role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80106" y="6547601"/>
            <a:ext cx="4053624" cy="3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b="true" sz="19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Project Manager's Name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776346" y="7033397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Add role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DAG5nUtgfMU</dc:identifier>
  <dcterms:modified xsi:type="dcterms:W3CDTF">2011-08-01T06:04:30Z</dcterms:modified>
  <cp:revision>1</cp:revision>
  <dc:title>Beige and Black Minimalist Project Deck Presentation</dc:title>
</cp:coreProperties>
</file>